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  <p:sldId id="285" r:id="rId21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5D949-A5F9-4689-9B78-3965F21A12F9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Face Detection using </a:t>
            </a:r>
            <a:r>
              <a:rPr lang="en-US" sz="135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 Cascades and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Tracking APIs</a:t>
            </a:r>
          </a:p>
        </p:txBody>
      </p:sp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Automated Motion Detection using Dense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Optical Flow Mapping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D615-3630-4D53-BACF-C43F712E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 b="7772"/>
          <a:stretch/>
        </p:blipFill>
        <p:spPr>
          <a:xfrm>
            <a:off x="-795" y="1"/>
            <a:ext cx="4319588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2322</TotalTime>
  <Words>230</Words>
  <Application>Microsoft Office PowerPoint</Application>
  <PresentationFormat>Custom</PresentationFormat>
  <Paragraphs>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115</cp:revision>
  <dcterms:created xsi:type="dcterms:W3CDTF">2019-04-02T00:55:04Z</dcterms:created>
  <dcterms:modified xsi:type="dcterms:W3CDTF">2020-05-31T22:04:12Z</dcterms:modified>
</cp:coreProperties>
</file>